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FE9F-B463-46B9-A820-1618436E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35B54-3EC5-4FCC-BA24-6363239A9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1298B-EBFF-4CD1-A0DB-2C22E17B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6C90B-D1BB-4BD5-967D-51647243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5D430-2F84-406B-BC0A-0A8CCD06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2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BFA1-0419-4D85-A01D-757A264D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E1ECD-B2FE-45AF-A9D3-B0139C4E9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F9F6-00E0-458A-BA5C-9C2D8492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398BB-06A0-4BB1-BFEF-4DFC1075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C2B30-4C5A-4CE1-8AD4-2A7DB219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DF64C-E7AF-429A-8909-9C19439AE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9A5B6-A499-42A0-8D44-D3E0FF96C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C1C47-C0EB-43A4-8260-929266CD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4553E-A90B-40E1-8457-26650DDB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207B6-0E66-4BE2-9873-F3773CE4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D6E7-A189-492A-AA62-27752458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1602C-FE50-48F1-8882-6C06EB460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191A8-2E4F-4BB4-97B4-9A0EA836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E43C7-45AA-469C-A579-A730B6D6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EA938-B22C-419F-81C8-51CF250D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0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C006-EA7F-4DCD-ABC2-92B65C2E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ABFE0-38D9-4D1C-BCEF-027AE2E45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AEF41-0081-42B2-8800-041117E7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95BDA-449B-4C64-A2A1-C33C595E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261C5-E36E-4AF6-A850-33A7893B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1C4D-7F0C-4FA3-8EC4-DEF1423E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21CC-6E1F-4593-AA4F-71DE81AB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57529-F1A0-4D7F-8662-ED925BA80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40234-FE30-4EC9-AC40-AF9BF18A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2D5C5-B20D-4AE9-B78E-EB055A65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8CD5E-9DE2-4795-B7F9-4ED9EBE7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2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A9B2-BF55-421E-9E11-BCAD5276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CE18B-8FE8-4387-9FA8-25953DEFB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DDC00-A119-4165-AA24-1C2B09776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83CB7-0425-43F4-A2BF-A965D7F96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AC8B1-F239-4982-8833-C02DB2CC9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4B31AA-CB09-4851-B5E6-DA172D4E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3FF6AB-76F2-43AF-9CCC-E585792B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352014-3F01-4067-850C-40EF913A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F70E-236E-40BB-8787-F6764F55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B90F6-2D31-4C36-A759-E7E23A9C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65051-BF54-4C9C-81FA-AA0227B8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B2D8C-13F4-4635-8C69-02ADBF07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2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2F921-EC8F-4FB6-8E03-B33306A3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4DCCD-4DED-4414-B3D5-9D17A4A6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F55EE-68A2-4A47-AB2C-36738C3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7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A3B7-A5C7-4205-882B-A124C6C0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20B2B-CEC4-4FF7-B98D-A04F2A612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E539E-DDE2-4690-A95A-5B32DA1E7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CD7FB-14B2-4E0D-84D4-A9870C95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F0341-501C-498D-B9C6-59A4925C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2043C-4E11-438C-973F-33F1D2F6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730D-83CC-4B49-A56D-A2F7396E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B2C9B-6B0E-4725-9F8D-183D8D468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EB164-6A1A-4CB6-B3E9-4F573A2DC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0A91D-3590-4D4B-A9FD-5FF76C92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40B9-838D-414B-A0E4-ED32FE13E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852F8-0E68-4C58-972F-E1CD0A31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75793-72D8-4372-AE81-0FF75E75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1CA39-B3E4-4807-8696-DCA810342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0A20A-92EE-4555-AA88-F0B1611AF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81B5-6625-4839-8DA8-51898B991E7C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A6022-0392-431C-AA37-89DFED7D9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F5D8-867D-4F53-9E14-64AA5E4AC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9B6EB-3AF0-43F6-85FA-34AF7635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9E33-9D27-4624-936C-392962EDF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88167-867C-46EA-AC1B-4D0CFD033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AE32E-7345-403D-AB8D-DC07A1CEA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22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04709-0198-4983-9AE5-06B42956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286B4-CA34-42D1-BC1B-A8EDBFB5C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76446-3FEF-4A08-8261-ADC2EB0D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836D-BEBC-4BD9-95E7-BBC9E5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D5D2E-A520-4EDC-858F-ED371BF4A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5B001-C36B-4AED-9FAF-A901AA4B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0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E5C8-7F08-4FC8-99DA-62074DE1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3567-B328-48B1-B82F-A5D74C13F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FF92D-1268-4865-8B4F-60151999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4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CDE8-27B3-4064-9D1E-AB3D0FF1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DBFB8-A4B8-4A54-985B-DD94797D2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234DF-3378-4C30-9BD5-D4985770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1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CD91-C68A-4CA5-834A-0F80A367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7AF23-908F-4713-A17F-C034F76C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455FB-A781-4FA6-8665-84129C77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5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052E-C21B-4666-B1A5-DC5BDD46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65BDE-6C4D-45AD-BC16-169A07E2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B3492-18C6-4EFF-8BA5-354B40A6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6E3C-389C-41C0-A533-4E2E9F9A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CFF4-92CB-4464-A289-978A8153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F6C04-26F4-4863-82A8-206E94C8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77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8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8611-F52F-46DB-807F-AA518008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E4EF-B66C-417A-8D71-A2A29BEED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7B192-EEB8-42AF-A1EE-84330CBAD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2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BED6-966E-485D-B604-3CA8E617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821CA-6BF9-4032-9D6D-4D19F0F1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9CA53-67C8-483B-8486-D4F24349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735FF-B8C0-46E1-A9EE-6A9E3AEF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4C48-639C-45BD-BB01-14284312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40F2-0981-4ECE-A262-D4971E1FA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70B40-AAE7-42A1-B604-38F1F8B6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4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DCA5-D1CE-407D-A39A-02C4CB36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CDFB-0DB9-41CA-AC88-2D9902CF0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637D2-EA8A-4C10-A765-AEF80386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1928A-0F20-453F-B70E-4DF7EB5E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4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2021-12-10T12:24:01Z</dcterms:created>
  <dcterms:modified xsi:type="dcterms:W3CDTF">2021-12-10T12:24:01Z</dcterms:modified>
</cp:coreProperties>
</file>